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0" r:id="rId3"/>
    <p:sldId id="265" r:id="rId4"/>
    <p:sldId id="261" r:id="rId5"/>
    <p:sldId id="262" r:id="rId6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5E8C4-052E-41C0-8FE4-0760A61B0E26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93026-7776-4741-B5A3-AA05239B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33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F99B7-85DE-4B53-9D1F-582DA8F244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61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60D82-3DF2-4A5C-958A-C9060B0AA9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68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CB64-1A00-442B-813D-DB3A9584B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2496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BE9D5-D7BD-49DA-B3CE-E5C4572835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13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5E85-05DA-4552-B33C-4C64CE3ECA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1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F055C-5F17-4FF3-A4FB-AF936141BC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8026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EF5EC-2B44-40BD-82F9-3FC0A5DD91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472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5B5A9-0E18-4C46-9C52-E46C6958F0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30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A17EA-CCC7-4751-ABE1-C7844C947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525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462F2-34EC-4114-B671-AFC79BA2DC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933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EDAA7-BA69-408F-93F2-D0BB3E81B3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2701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2330A0-312B-4F5B-8C41-5A89610359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__________ 	    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>
                <a:solidFill>
                  <a:schemeClr val="folHlink"/>
                </a:solidFill>
              </a:rPr>
              <a:t> </a:t>
            </a:r>
            <a:r>
              <a:rPr lang="en-US" altLang="en-US" sz="3600" smtClean="0">
                <a:solidFill>
                  <a:schemeClr val="folHlink"/>
                </a:solidFill>
              </a:rPr>
              <a:t>7</a:t>
            </a:r>
            <a:r>
              <a:rPr lang="en-US" altLang="en-US" sz="3600" smtClean="0">
                <a:solidFill>
                  <a:schemeClr val="folHlink"/>
                </a:solidFill>
              </a:rPr>
              <a:t>02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28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febr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ero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2014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493837"/>
            <a:ext cx="9144000" cy="4906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58: </a:t>
            </a:r>
            <a:r>
              <a:rPr lang="es-ES_tradnl" altLang="en-US" sz="2800" dirty="0"/>
              <a:t>¿Cómo repasamos para el Examen de la Capitulo 3?</a:t>
            </a:r>
            <a:endParaRPr lang="es-ES_tradnl" altLang="en-US" sz="280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  <a:tabLst>
                <a:tab pos="4916488" algn="l"/>
              </a:tabLst>
            </a:pPr>
            <a:r>
              <a:rPr lang="es-ES_tradnl" altLang="en-US" sz="2800" dirty="0" smtClean="0"/>
              <a:t>COPY &amp; </a:t>
            </a:r>
            <a:r>
              <a:rPr lang="es-ES_tradnl" altLang="en-US" sz="2800" dirty="0" err="1" smtClean="0"/>
              <a:t>circle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word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that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doesn’t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belong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rest</a:t>
            </a:r>
            <a:r>
              <a:rPr lang="es-ES_tradnl" altLang="en-US" sz="2800" dirty="0" smtClean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chemeClr val="accent2"/>
                </a:solidFill>
              </a:rPr>
              <a:t>¡Buenos días!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¡Hasta luego!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¡Buenas tardes!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¡Hola!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800080"/>
                </a:solidFill>
              </a:rPr>
              <a:t>Alto   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bajo</a:t>
            </a:r>
            <a:r>
              <a:rPr lang="es-ES_tradnl" altLang="en-US" sz="2800" dirty="0" smtClean="0"/>
              <a:t>  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ambicioso</a:t>
            </a:r>
            <a:r>
              <a:rPr lang="es-ES_tradnl" altLang="en-US" sz="2800" dirty="0" smtClean="0"/>
              <a:t>	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guapo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FF3300"/>
                </a:solidFill>
              </a:rPr>
              <a:t>la historia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el francés</a:t>
            </a:r>
            <a:r>
              <a:rPr lang="es-ES_tradnl" altLang="en-US" sz="2800" dirty="0" smtClean="0"/>
              <a:t>	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el ingles</a:t>
            </a:r>
            <a:r>
              <a:rPr lang="es-ES_tradnl" altLang="en-US" sz="2800" dirty="0" smtClean="0"/>
              <a:t>	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el español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008000"/>
                </a:solidFill>
              </a:rPr>
              <a:t>la profesora</a:t>
            </a:r>
            <a:r>
              <a:rPr lang="es-ES_tradnl" altLang="en-US" sz="2800" dirty="0" smtClean="0"/>
              <a:t>  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el curso</a:t>
            </a:r>
            <a:r>
              <a:rPr lang="es-ES_tradnl" altLang="en-US" sz="2800" dirty="0" smtClean="0"/>
              <a:t>      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la clase</a:t>
            </a:r>
            <a:r>
              <a:rPr lang="es-ES_tradnl" altLang="en-US" sz="2800" dirty="0" smtClean="0"/>
              <a:t>	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el amigo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chemeClr val="accent2"/>
                </a:solidFill>
              </a:rPr>
              <a:t>norteamericana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chilena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Venezuela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guatemalteco</a:t>
            </a:r>
          </a:p>
          <a:p>
            <a:pPr>
              <a:buFontTx/>
              <a:buNone/>
            </a:pPr>
            <a:endParaRPr lang="es-ES_tradnl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686800" cy="58674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92D050"/>
                </a:solidFill>
              </a:rPr>
              <a:t>I-</a:t>
            </a:r>
            <a:r>
              <a:rPr lang="en-US" altLang="en-US" dirty="0" smtClean="0"/>
              <a:t> Copy and give the ANTONYM.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Serio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Alto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Bueno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Rubio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Ambicioso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Antes de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Delante</a:t>
            </a:r>
            <a:r>
              <a:rPr lang="en-US" altLang="en-US" dirty="0"/>
              <a:t> de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grande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382000" cy="5638800"/>
          </a:xfrm>
          <a:solidFill>
            <a:schemeClr val="bg1"/>
          </a:solidFill>
        </p:spPr>
        <p:txBody>
          <a:bodyPr/>
          <a:lstStyle/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II-</a:t>
            </a:r>
            <a:r>
              <a:rPr lang="en-US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en-US" dirty="0" smtClean="0"/>
              <a:t>COPIA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dirty="0"/>
              <a:t>con la forma </a:t>
            </a:r>
            <a:r>
              <a:rPr lang="en-US" altLang="en-US" dirty="0" err="1"/>
              <a:t>correcta</a:t>
            </a:r>
            <a:r>
              <a:rPr lang="en-US" altLang="en-US" dirty="0"/>
              <a:t> del </a:t>
            </a:r>
            <a:r>
              <a:rPr lang="en-US" altLang="en-US" dirty="0" err="1"/>
              <a:t>verbo</a:t>
            </a:r>
            <a:r>
              <a:rPr lang="en-US" altLang="en-US" dirty="0"/>
              <a:t> IR: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</a:t>
            </a:r>
            <a:r>
              <a:rPr lang="en-US" altLang="en-US" dirty="0" err="1"/>
              <a:t>Yo</a:t>
            </a:r>
            <a:r>
              <a:rPr lang="en-US" altLang="en-US" dirty="0"/>
              <a:t> _________ a la </a:t>
            </a:r>
            <a:r>
              <a:rPr lang="en-US" altLang="en-US" dirty="0" err="1"/>
              <a:t>escuela</a:t>
            </a:r>
            <a:r>
              <a:rPr lang="en-US" altLang="en-US" dirty="0"/>
              <a:t> y </a:t>
            </a:r>
            <a:r>
              <a:rPr lang="en-US" altLang="en-US" dirty="0" err="1"/>
              <a:t>ella</a:t>
            </a:r>
            <a:r>
              <a:rPr lang="en-US" altLang="en-US" dirty="0"/>
              <a:t> ________ </a:t>
            </a:r>
            <a:r>
              <a:rPr lang="en-US" altLang="en-US" dirty="0" err="1"/>
              <a:t>tambien</a:t>
            </a:r>
            <a:r>
              <a:rPr lang="en-US" altLang="en-US" dirty="0"/>
              <a:t>. </a:t>
            </a:r>
            <a:r>
              <a:rPr lang="en-US" altLang="en-US" dirty="0" err="1"/>
              <a:t>Pero</a:t>
            </a:r>
            <a:r>
              <a:rPr lang="en-US" altLang="en-US" dirty="0"/>
              <a:t> no ________ </a:t>
            </a:r>
            <a:r>
              <a:rPr lang="en-US" altLang="en-US" dirty="0" err="1"/>
              <a:t>juntos</a:t>
            </a:r>
            <a:r>
              <a:rPr lang="en-US" altLang="en-US" dirty="0"/>
              <a:t>. Ella ____ a pie y </a:t>
            </a:r>
            <a:r>
              <a:rPr lang="en-US" altLang="en-US" dirty="0" err="1"/>
              <a:t>yo</a:t>
            </a:r>
            <a:r>
              <a:rPr lang="en-US" altLang="en-US" dirty="0"/>
              <a:t> ________ en </a:t>
            </a:r>
            <a:r>
              <a:rPr lang="en-US" altLang="en-US" dirty="0" err="1"/>
              <a:t>tren</a:t>
            </a:r>
            <a:r>
              <a:rPr lang="en-US" altLang="en-US" dirty="0"/>
              <a:t>. </a:t>
            </a:r>
            <a:r>
              <a:rPr lang="en-US" altLang="en-US" dirty="0" err="1"/>
              <a:t>Pero</a:t>
            </a:r>
            <a:r>
              <a:rPr lang="en-US" altLang="en-US" dirty="0"/>
              <a:t>, ¿</a:t>
            </a:r>
            <a:r>
              <a:rPr lang="en-US" altLang="en-US" dirty="0" err="1"/>
              <a:t>adonde</a:t>
            </a:r>
            <a:r>
              <a:rPr lang="en-US" altLang="en-US" dirty="0"/>
              <a:t> ________ </a:t>
            </a:r>
            <a:r>
              <a:rPr lang="en-US" altLang="en-US" dirty="0" err="1"/>
              <a:t>ustedes</a:t>
            </a:r>
            <a:r>
              <a:rPr lang="en-US" altLang="en-US" dirty="0"/>
              <a:t>?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</a:t>
            </a:r>
            <a:r>
              <a:rPr lang="en-US" altLang="en-US" dirty="0" err="1"/>
              <a:t>Nosotros</a:t>
            </a:r>
            <a:r>
              <a:rPr lang="en-US" altLang="en-US" dirty="0"/>
              <a:t> _________ a la </a:t>
            </a:r>
            <a:r>
              <a:rPr lang="en-US" altLang="en-US" dirty="0" err="1"/>
              <a:t>escuela</a:t>
            </a:r>
            <a:r>
              <a:rPr lang="en-US" altLang="en-US" dirty="0"/>
              <a:t>. ______ a la </a:t>
            </a:r>
            <a:r>
              <a:rPr lang="en-US" altLang="en-US" dirty="0" err="1"/>
              <a:t>misma</a:t>
            </a:r>
            <a:r>
              <a:rPr lang="en-US" altLang="en-US" dirty="0"/>
              <a:t>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</a:t>
            </a:r>
            <a:r>
              <a:rPr lang="en-US" altLang="en-US" dirty="0" err="1"/>
              <a:t>Es</a:t>
            </a:r>
            <a:r>
              <a:rPr lang="en-US" altLang="en-US" dirty="0"/>
              <a:t> </a:t>
            </a:r>
            <a:r>
              <a:rPr lang="en-US" altLang="en-US" dirty="0" err="1"/>
              <a:t>interesante</a:t>
            </a:r>
            <a:r>
              <a:rPr lang="en-US" altLang="en-US" dirty="0"/>
              <a:t>. </a:t>
            </a:r>
            <a:r>
              <a:rPr lang="en-US" altLang="en-US" dirty="0" err="1"/>
              <a:t>Ustedes</a:t>
            </a:r>
            <a:r>
              <a:rPr lang="en-US" altLang="en-US" dirty="0"/>
              <a:t> _____ a la </a:t>
            </a:r>
            <a:r>
              <a:rPr lang="en-US" altLang="en-US" dirty="0" err="1"/>
              <a:t>misma</a:t>
            </a:r>
            <a:r>
              <a:rPr lang="en-US" altLang="en-US" dirty="0"/>
              <a:t> </a:t>
            </a:r>
            <a:r>
              <a:rPr lang="en-US" altLang="en-US" dirty="0" err="1"/>
              <a:t>escuela</a:t>
            </a:r>
            <a:r>
              <a:rPr lang="en-US" altLang="en-US" dirty="0"/>
              <a:t> </a:t>
            </a:r>
            <a:r>
              <a:rPr lang="en-US" altLang="en-US" dirty="0" err="1"/>
              <a:t>pero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____ a pie y la </a:t>
            </a:r>
            <a:r>
              <a:rPr lang="en-US" altLang="en-US" dirty="0" err="1"/>
              <a:t>otra</a:t>
            </a:r>
            <a:r>
              <a:rPr lang="en-US" altLang="en-US" dirty="0"/>
              <a:t> </a:t>
            </a:r>
            <a:r>
              <a:rPr lang="en-US" altLang="en-US" dirty="0" err="1"/>
              <a:t>va</a:t>
            </a:r>
            <a:r>
              <a:rPr lang="en-US" altLang="en-US" dirty="0"/>
              <a:t> en </a:t>
            </a:r>
            <a:r>
              <a:rPr lang="en-US" altLang="en-US" dirty="0" err="1"/>
              <a:t>tren</a:t>
            </a:r>
            <a:r>
              <a:rPr lang="en-US" altLang="en-US" dirty="0"/>
              <a:t>. Maria, ¿</a:t>
            </a:r>
            <a:r>
              <a:rPr lang="en-US" altLang="en-US" dirty="0" err="1"/>
              <a:t>por</a:t>
            </a:r>
            <a:r>
              <a:rPr lang="en-US" altLang="en-US" dirty="0"/>
              <a:t> </a:t>
            </a:r>
            <a:r>
              <a:rPr lang="en-US" altLang="en-US" dirty="0" err="1"/>
              <a:t>qué</a:t>
            </a:r>
            <a:r>
              <a:rPr lang="en-US" altLang="en-US" dirty="0"/>
              <a:t> no __________ </a:t>
            </a:r>
            <a:r>
              <a:rPr lang="en-US" altLang="en-US" dirty="0" err="1"/>
              <a:t>tú</a:t>
            </a:r>
            <a:r>
              <a:rPr lang="en-US" altLang="en-US" dirty="0"/>
              <a:t> a pie </a:t>
            </a:r>
            <a:r>
              <a:rPr lang="en-US" altLang="en-US" dirty="0" err="1"/>
              <a:t>tambien</a:t>
            </a:r>
            <a:r>
              <a:rPr lang="en-US" altLang="en-US" dirty="0"/>
              <a:t>?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¿</a:t>
            </a:r>
            <a:r>
              <a:rPr lang="en-US" altLang="en-US" dirty="0" err="1"/>
              <a:t>Eres</a:t>
            </a:r>
            <a:r>
              <a:rPr lang="en-US" altLang="en-US" dirty="0"/>
              <a:t> </a:t>
            </a:r>
            <a:r>
              <a:rPr lang="en-US" altLang="en-US" dirty="0" err="1"/>
              <a:t>perezosa</a:t>
            </a:r>
            <a:r>
              <a:rPr lang="en-US" altLang="en-US" dirty="0"/>
              <a:t>?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dirty="0"/>
              <a:t>	-¡No! </a:t>
            </a:r>
            <a:r>
              <a:rPr lang="en-US" altLang="en-US" dirty="0" err="1"/>
              <a:t>Yo</a:t>
            </a:r>
            <a:r>
              <a:rPr lang="en-US" altLang="en-US" dirty="0"/>
              <a:t> no ______ a pie </a:t>
            </a:r>
            <a:r>
              <a:rPr lang="en-US" altLang="en-US" dirty="0" err="1"/>
              <a:t>porque</a:t>
            </a:r>
            <a:r>
              <a:rPr lang="en-US" altLang="en-US" dirty="0"/>
              <a:t> vivo </a:t>
            </a:r>
            <a:r>
              <a:rPr lang="en-US" altLang="en-US" dirty="0" err="1"/>
              <a:t>lejos</a:t>
            </a:r>
            <a:r>
              <a:rPr lang="en-US" altLang="en-US" dirty="0"/>
              <a:t> de la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639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92D050"/>
                </a:solidFill>
              </a:rPr>
              <a:t>III-</a:t>
            </a:r>
            <a:r>
              <a:rPr lang="es-ES_tradnl" altLang="en-US" dirty="0" smtClean="0"/>
              <a:t> COPY and complete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TENER</a:t>
            </a:r>
            <a:endParaRPr lang="es-ES_tradnl" altLang="en-US" dirty="0"/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Yo __________mucho trabajo.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Mi hermano ________ cinco cursos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Mi hermano y yo ___________ una mascota.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Nuestra mascota ________ solo dos meses.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¿__________ tú hermanos?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¿__________ ustedes una mascota </a:t>
            </a:r>
            <a:r>
              <a:rPr lang="es-ES_tradnl" altLang="en-US" dirty="0" smtClean="0"/>
              <a:t>también</a:t>
            </a:r>
          </a:p>
          <a:p>
            <a:pPr marL="0" indent="0"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dirty="0" smtClean="0">
                <a:solidFill>
                  <a:srgbClr val="0033CC"/>
                </a:solidFill>
              </a:rPr>
              <a:t>ONLINE </a:t>
            </a:r>
            <a:r>
              <a:rPr lang="en-US" altLang="en-US" sz="3600" dirty="0">
                <a:solidFill>
                  <a:srgbClr val="0033CC"/>
                </a:solidFill>
              </a:rPr>
              <a:t>QUIZ</a:t>
            </a:r>
            <a:r>
              <a:rPr lang="en-US" altLang="en-US" sz="3600" dirty="0" smtClean="0">
                <a:solidFill>
                  <a:srgbClr val="0033CC"/>
                </a:solidFill>
              </a:rPr>
              <a:t>!!!!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dirty="0" smtClean="0">
                <a:solidFill>
                  <a:srgbClr val="92D050"/>
                </a:solidFill>
              </a:rPr>
              <a:t>DUE BY </a:t>
            </a:r>
            <a:r>
              <a:rPr lang="en-US" altLang="en-US" sz="3600" dirty="0" smtClean="0">
                <a:solidFill>
                  <a:srgbClr val="92D050"/>
                </a:solidFill>
              </a:rPr>
              <a:t>SUNDAY</a:t>
            </a:r>
            <a:r>
              <a:rPr lang="en-US" altLang="en-US" sz="3600" dirty="0" smtClean="0">
                <a:solidFill>
                  <a:srgbClr val="92D050"/>
                </a:solidFill>
              </a:rPr>
              <a:t>, </a:t>
            </a:r>
            <a:r>
              <a:rPr lang="en-US" altLang="en-US" sz="3600" dirty="0" smtClean="0">
                <a:solidFill>
                  <a:srgbClr val="92D050"/>
                </a:solidFill>
              </a:rPr>
              <a:t>MAR. 2 @ </a:t>
            </a:r>
            <a:r>
              <a:rPr lang="en-US" altLang="en-US" sz="3600" dirty="0" smtClean="0">
                <a:solidFill>
                  <a:srgbClr val="92D050"/>
                </a:solidFill>
              </a:rPr>
              <a:t>MIDNIGHT!</a:t>
            </a:r>
            <a:endParaRPr lang="en-US" altLang="en-US" sz="3600" dirty="0">
              <a:solidFill>
                <a:srgbClr val="92D05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3600" dirty="0">
                <a:hlinkClick r:id="rId2"/>
              </a:rPr>
              <a:t>www.glencoe.com</a:t>
            </a:r>
            <a:endParaRPr lang="en-US" altLang="en-US" sz="3600" dirty="0"/>
          </a:p>
          <a:p>
            <a:pPr>
              <a:lnSpc>
                <a:spcPct val="90000"/>
              </a:lnSpc>
            </a:pPr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Under </a:t>
            </a:r>
            <a:r>
              <a:rPr lang="en-US" altLang="en-US" u="sng" dirty="0"/>
              <a:t>Test / Prep Assessment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/>
              <a:t>REPASO CUMULATIVO SELF-CHECK QUIZ</a:t>
            </a:r>
            <a:endParaRPr lang="en-US" altLang="en-US" dirty="0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dirty="0"/>
              <a:t>(Make sure to submit a copy to </a:t>
            </a:r>
            <a:r>
              <a:rPr lang="en-US" altLang="en-US" dirty="0" smtClean="0"/>
              <a:t>your NAME, SECTION ID </a:t>
            </a:r>
            <a:r>
              <a:rPr lang="en-US" altLang="en-US" dirty="0" smtClean="0"/>
              <a:t>702, </a:t>
            </a:r>
            <a:r>
              <a:rPr lang="en-US" altLang="en-US" dirty="0" smtClean="0"/>
              <a:t>YOUR </a:t>
            </a:r>
            <a:r>
              <a:rPr lang="en-US" altLang="en-US" dirty="0"/>
              <a:t>own email and Mine: </a:t>
            </a:r>
            <a:r>
              <a:rPr lang="en-US" altLang="en-US" dirty="0">
                <a:hlinkClick r:id="rId3"/>
              </a:rPr>
              <a:t>hzumaeta@renaissancecharter.org</a:t>
            </a:r>
            <a:r>
              <a:rPr lang="en-US" altLang="en-US" dirty="0"/>
              <a:t> </a:t>
            </a:r>
            <a:r>
              <a:rPr lang="en-US" altLang="en-US" dirty="0" smtClean="0"/>
              <a:t>)</a:t>
            </a:r>
            <a:endParaRPr lang="en-US" altLang="en-US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57200" y="228600"/>
            <a:ext cx="82296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58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176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       Clase 702 La fecha es el 28 de febrero del 2014</vt:lpstr>
      <vt:lpstr>Ejercicios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19</cp:revision>
  <dcterms:created xsi:type="dcterms:W3CDTF">2011-12-05T18:51:35Z</dcterms:created>
  <dcterms:modified xsi:type="dcterms:W3CDTF">2014-02-28T17:01:41Z</dcterms:modified>
</cp:coreProperties>
</file>